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e2dbcece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e2dbcece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e2dbcece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e2dbcece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2dbcece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e2dbcec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85265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85265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2dbcece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2dbcece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handlers in react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697400" y="13177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What are event handlers in react?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Event handlers in functional components and class components.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Syntax of event handlers with examples.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697400" y="45507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545150" y="1257750"/>
            <a:ext cx="61956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Create awesome responsive web applications.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React keeps track of every action performed by the user.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Resizing a window, clicking a link, or scrolling through a page are detected and processed by event handlers.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685800" y="424925"/>
            <a:ext cx="57357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handlers in React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589350" y="1232300"/>
            <a:ext cx="60912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Determine what action is to be taken whenever an event is fired. 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Button click or a change in a text input.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Mouse clicks.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Mouseover.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Keypress.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○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Change event.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697400" y="47517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 Focus on click events.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185" name="Google Shape;185;p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401150" y="1562175"/>
            <a:ext cx="63957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&lt;button onclick="clickHandler()"&gt;Click&lt;/button&gt;;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&lt;button onClick={clickHandler}&gt;Click&lt;/button&gt;;</a:t>
            </a:r>
            <a:endParaRPr sz="1800">
              <a:highlight>
                <a:schemeClr val="dk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1"/>
          <p:cNvSpPr txBox="1"/>
          <p:nvPr>
            <p:ph type="title"/>
          </p:nvPr>
        </p:nvSpPr>
        <p:spPr>
          <a:xfrm>
            <a:off x="731150" y="445025"/>
            <a:ext cx="57357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of Event Handlers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